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7"/>
    <p:restoredTop sz="92835"/>
  </p:normalViewPr>
  <p:slideViewPr>
    <p:cSldViewPr snapToGrid="0">
      <p:cViewPr varScale="1">
        <p:scale>
          <a:sx n="140" d="100"/>
          <a:sy n="140" d="100"/>
        </p:scale>
        <p:origin x="112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12c28c2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12c28c2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12c28c22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12c28c22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12c28c22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12c28c223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12c28c22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12c28c22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12c28c223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12c28c223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Daniel.Grant@dcsdk12.org" TargetMode="External"/><Relationship Id="rId3" Type="http://schemas.openxmlformats.org/officeDocument/2006/relationships/hyperlink" Target="mailto:dodavies@dcsdk12.org" TargetMode="External"/><Relationship Id="rId7" Type="http://schemas.openxmlformats.org/officeDocument/2006/relationships/hyperlink" Target="mailto:Chantel.urban@dcsdk12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Chazz.burney@dcsddK12.org" TargetMode="External"/><Relationship Id="rId5" Type="http://schemas.openxmlformats.org/officeDocument/2006/relationships/hyperlink" Target="mailto:julie.burns@dcsdk12.org" TargetMode="External"/><Relationship Id="rId10" Type="http://schemas.openxmlformats.org/officeDocument/2006/relationships/hyperlink" Target="mailto:gabby.alcala@dcsdk12.org" TargetMode="External"/><Relationship Id="rId4" Type="http://schemas.openxmlformats.org/officeDocument/2006/relationships/hyperlink" Target="mailto:kevin.meyer@dcsdk12.org" TargetMode="External"/><Relationship Id="rId9" Type="http://schemas.openxmlformats.org/officeDocument/2006/relationships/hyperlink" Target="mailto:Payton.Holloway@dcsdk12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anyontrackandfield.weebl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E69138"/>
                </a:solidFill>
              </a:rPr>
              <a:t>Rock Canyon High School Track and Field</a:t>
            </a:r>
            <a:endParaRPr dirty="0">
              <a:solidFill>
                <a:srgbClr val="E69138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Jags Parent/Athlete Meeting 2024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2024 Coaching Staff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6389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0000"/>
                </a:solidFill>
              </a:rPr>
              <a:t>Head Coach</a:t>
            </a:r>
            <a:r>
              <a:rPr lang="en" sz="1200" dirty="0"/>
              <a:t> – </a:t>
            </a:r>
            <a:r>
              <a:rPr lang="en" sz="1200" b="1" dirty="0">
                <a:solidFill>
                  <a:schemeClr val="tx1"/>
                </a:solidFill>
              </a:rPr>
              <a:t>Dan Davies  </a:t>
            </a:r>
            <a:r>
              <a:rPr lang="en" sz="1200" u="sng" dirty="0">
                <a:solidFill>
                  <a:schemeClr val="hlink"/>
                </a:solidFill>
                <a:hlinkClick r:id="rId3"/>
              </a:rPr>
              <a:t>dan.davies@dcsdk12.org</a:t>
            </a:r>
            <a:r>
              <a:rPr lang="en" sz="1200" dirty="0"/>
              <a:t> or 720-308-4123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0000"/>
                </a:solidFill>
              </a:rPr>
              <a:t>Assistant Coaches:</a:t>
            </a:r>
            <a:endParaRPr sz="1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Kevin Meyer</a:t>
            </a:r>
            <a:r>
              <a:rPr lang="en" sz="1200" dirty="0"/>
              <a:t>		(Sprints and Relays) 	</a:t>
            </a:r>
            <a:r>
              <a:rPr lang="en" sz="1200" dirty="0">
                <a:hlinkClick r:id="rId4"/>
              </a:rPr>
              <a:t>kevin.meyer@dcsdk12.org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Julie Burns</a:t>
            </a:r>
            <a:r>
              <a:rPr lang="en" sz="1200" b="1" dirty="0"/>
              <a:t>		</a:t>
            </a:r>
            <a:r>
              <a:rPr lang="en" sz="1200" dirty="0"/>
              <a:t>(Hurdles)</a:t>
            </a:r>
            <a:r>
              <a:rPr lang="en" sz="1200" b="1" dirty="0"/>
              <a:t>  		</a:t>
            </a:r>
            <a:r>
              <a:rPr lang="en" sz="1200" u="sng" dirty="0">
                <a:solidFill>
                  <a:schemeClr val="hlink"/>
                </a:solidFill>
                <a:hlinkClick r:id="rId5"/>
              </a:rPr>
              <a:t>julie.burns@dcsdk12.org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Chazz Burney</a:t>
            </a:r>
            <a:r>
              <a:rPr lang="en" sz="1200" dirty="0">
                <a:solidFill>
                  <a:srgbClr val="000000"/>
                </a:solidFill>
              </a:rPr>
              <a:t>	</a:t>
            </a:r>
            <a:r>
              <a:rPr lang="en" sz="1200" dirty="0"/>
              <a:t>(Long/Triple/High/Jump) 	</a:t>
            </a:r>
            <a:r>
              <a:rPr lang="en" sz="1200" dirty="0">
                <a:hlinkClick r:id="rId6"/>
              </a:rPr>
              <a:t>Chazz.burney@dcsddK12.org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Chantel Urban</a:t>
            </a:r>
            <a:r>
              <a:rPr lang="en" sz="1200" dirty="0">
                <a:solidFill>
                  <a:srgbClr val="000000"/>
                </a:solidFill>
              </a:rPr>
              <a:t>	</a:t>
            </a:r>
            <a:r>
              <a:rPr lang="en" sz="1200" dirty="0"/>
              <a:t>(Shot Put and Discus) 	</a:t>
            </a:r>
            <a:r>
              <a:rPr lang="en" sz="1200" dirty="0">
                <a:hlinkClick r:id="rId7"/>
              </a:rPr>
              <a:t>Chantel.urban@dcsdk12.org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Daniel Grant</a:t>
            </a:r>
            <a:r>
              <a:rPr lang="en" sz="1200" b="1" dirty="0"/>
              <a:t>	</a:t>
            </a:r>
            <a:r>
              <a:rPr lang="en" sz="1200" dirty="0"/>
              <a:t>	(Distance)		</a:t>
            </a:r>
            <a:r>
              <a:rPr lang="en" sz="1200" dirty="0">
                <a:hlinkClick r:id="rId8"/>
              </a:rPr>
              <a:t>Daniel.Grant@dcsdk12.org</a:t>
            </a:r>
            <a:endParaRPr lang="en"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tx1"/>
                </a:solidFill>
              </a:rPr>
              <a:t>Payton Holloway               </a:t>
            </a:r>
            <a:r>
              <a:rPr lang="en" sz="1200" dirty="0"/>
              <a:t>(Long/Triple/High Jump)	 </a:t>
            </a:r>
            <a:r>
              <a:rPr lang="en" sz="1200" dirty="0">
                <a:hlinkClick r:id="rId9"/>
              </a:rPr>
              <a:t>Payton.</a:t>
            </a:r>
            <a:r>
              <a:rPr lang="en-US" sz="1200" dirty="0">
                <a:hlinkClick r:id="rId9"/>
              </a:rPr>
              <a:t>H</a:t>
            </a:r>
            <a:r>
              <a:rPr lang="en" sz="1200" dirty="0">
                <a:hlinkClick r:id="rId9"/>
              </a:rPr>
              <a:t>olloway@dcsdk12.org</a:t>
            </a:r>
            <a:endParaRPr lang="en"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/>
              <a:t>Gabby Alcala</a:t>
            </a:r>
            <a:r>
              <a:rPr lang="en" sz="1200" dirty="0"/>
              <a:t>	(Distance)		</a:t>
            </a:r>
            <a:r>
              <a:rPr lang="en" sz="1200" dirty="0">
                <a:hlinkClick r:id="rId10"/>
              </a:rPr>
              <a:t>gabby.alcala@dcsdk12.org</a:t>
            </a:r>
            <a:endParaRPr lang="en"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en"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	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03625" y="311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Jags T/F Team Website and Standards</a:t>
            </a:r>
            <a:endParaRPr b="1" dirty="0">
              <a:solidFill>
                <a:srgbClr val="000000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Website:</a:t>
            </a:r>
            <a:r>
              <a:rPr lang="en" b="1" dirty="0">
                <a:solidFill>
                  <a:srgbClr val="BF9000"/>
                </a:solidFill>
              </a:rPr>
              <a:t> </a:t>
            </a:r>
            <a:r>
              <a:rPr lang="en" b="1" u="sng" dirty="0">
                <a:solidFill>
                  <a:srgbClr val="BF9000"/>
                </a:solidFill>
                <a:hlinkClick r:id="rId3"/>
              </a:rPr>
              <a:t>http://canyontrackandfield.weebly.com/</a:t>
            </a:r>
            <a:endParaRPr b="1" dirty="0">
              <a:solidFill>
                <a:srgbClr val="BF9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Team Standards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Weekly Schedule Updated Every Sunday Night and 2-3 Days before each meet.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Communication Process –Athletes</a:t>
            </a:r>
            <a:r>
              <a:rPr lang="en" sz="1400" dirty="0">
                <a:solidFill>
                  <a:srgbClr val="000000"/>
                </a:solidFill>
              </a:rPr>
              <a:t> need to con</a:t>
            </a:r>
            <a:r>
              <a:rPr lang="en-US" sz="1400" dirty="0">
                <a:solidFill>
                  <a:srgbClr val="000000"/>
                </a:solidFill>
              </a:rPr>
              <a:t>ta</a:t>
            </a:r>
            <a:r>
              <a:rPr lang="en" sz="1400" dirty="0" err="1">
                <a:solidFill>
                  <a:srgbClr val="000000"/>
                </a:solidFill>
              </a:rPr>
              <a:t>ct</a:t>
            </a:r>
            <a:r>
              <a:rPr lang="en" sz="1400" dirty="0">
                <a:solidFill>
                  <a:srgbClr val="000000"/>
                </a:solidFill>
              </a:rPr>
              <a:t> coaches if they plan to miss practice/meet.</a:t>
            </a: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Practice/Meet Schedules/Workouts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Lettering Standards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Team Contract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0B971-D3CD-9341-96E5-221BC178C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Season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648C3-625C-8E4A-916B-2ABC7EBB8C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Track is a No Cut Sport.</a:t>
            </a:r>
          </a:p>
          <a:p>
            <a:r>
              <a:rPr lang="en-US" b="1" dirty="0">
                <a:solidFill>
                  <a:srgbClr val="FFC000"/>
                </a:solidFill>
              </a:rPr>
              <a:t>Am I Varsity or JV?</a:t>
            </a:r>
          </a:p>
          <a:p>
            <a:r>
              <a:rPr lang="en-US" b="1" dirty="0"/>
              <a:t>Coaches will try to match athletes to their best event/Coaches make final decision on events.</a:t>
            </a:r>
          </a:p>
          <a:p>
            <a:r>
              <a:rPr lang="en-US" b="1" dirty="0">
                <a:solidFill>
                  <a:srgbClr val="FF0000"/>
                </a:solidFill>
              </a:rPr>
              <a:t>No Buses – Athletes/Parents will need to provide transportation to and from meets.</a:t>
            </a:r>
          </a:p>
          <a:p>
            <a:r>
              <a:rPr lang="en-US" b="1" dirty="0"/>
              <a:t>Varsity Meets: Athletes arrive at least 90 min before event and remain until released by coaching staff.</a:t>
            </a:r>
          </a:p>
          <a:p>
            <a:r>
              <a:rPr lang="en-US" b="1" dirty="0"/>
              <a:t>JV Meets: Arrive at least 60 min before start of meet and remain until released by coaches </a:t>
            </a:r>
            <a:r>
              <a:rPr lang="en-US" sz="1400" b="1" dirty="0">
                <a:solidFill>
                  <a:srgbClr val="0070C0"/>
                </a:solidFill>
              </a:rPr>
              <a:t>(New format this year, we will adjust standards after 1</a:t>
            </a:r>
            <a:r>
              <a:rPr lang="en-US" sz="1400" b="1" baseline="30000" dirty="0">
                <a:solidFill>
                  <a:srgbClr val="0070C0"/>
                </a:solidFill>
              </a:rPr>
              <a:t>st</a:t>
            </a:r>
            <a:r>
              <a:rPr lang="en-US" sz="1400" b="1" dirty="0">
                <a:solidFill>
                  <a:srgbClr val="0070C0"/>
                </a:solidFill>
              </a:rPr>
              <a:t> JV Meet) </a:t>
            </a:r>
          </a:p>
        </p:txBody>
      </p:sp>
    </p:spTree>
    <p:extLst>
      <p:ext uri="{BB962C8B-B14F-4D97-AF65-F5344CB8AC3E}">
        <p14:creationId xmlns:p14="http://schemas.microsoft.com/office/powerpoint/2010/main" val="98522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2024 Practice and Meet Schedules</a:t>
            </a:r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000000"/>
                </a:solidFill>
              </a:rPr>
              <a:t>Official Season: Feb 26– May 16-18 (State Meet)</a:t>
            </a:r>
            <a:endParaRPr sz="16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000000"/>
                </a:solidFill>
              </a:rPr>
              <a:t>Varsity Last Meet: </a:t>
            </a:r>
            <a:r>
              <a:rPr lang="en" sz="1600" b="1" dirty="0" err="1">
                <a:solidFill>
                  <a:srgbClr val="000000"/>
                </a:solidFill>
              </a:rPr>
              <a:t>St.Vrain</a:t>
            </a:r>
            <a:r>
              <a:rPr lang="en" sz="1600" b="1" dirty="0">
                <a:solidFill>
                  <a:srgbClr val="000000"/>
                </a:solidFill>
              </a:rPr>
              <a:t> May 10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000000"/>
                </a:solidFill>
              </a:rPr>
              <a:t>JV Athletes last meet April 30. </a:t>
            </a:r>
            <a:r>
              <a:rPr lang="en" sz="1400" b="1" dirty="0">
                <a:solidFill>
                  <a:srgbClr val="B45F06"/>
                </a:solidFill>
              </a:rPr>
              <a:t>(Some JV athletes will be invited to the League Championships depending on their event).</a:t>
            </a:r>
            <a:endParaRPr sz="1400" b="1" dirty="0">
              <a:solidFill>
                <a:srgbClr val="B45F0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000000"/>
                </a:solidFill>
              </a:rPr>
              <a:t>Practice 3:15 – 5:30pm. We will always practice! During inclement weather we will practice indoors. </a:t>
            </a:r>
            <a:r>
              <a:rPr lang="en-US" sz="1600" b="1" dirty="0">
                <a:solidFill>
                  <a:srgbClr val="000000"/>
                </a:solidFill>
              </a:rPr>
              <a:t>Dress warmly as the weather can quickly change.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</a:rPr>
              <a:t>Spring Break Practices: Mon- Fri -3:15pm – </a:t>
            </a:r>
            <a:r>
              <a:rPr lang="en-US" sz="1400" b="1" dirty="0">
                <a:solidFill>
                  <a:schemeClr val="tx1"/>
                </a:solidFill>
              </a:rPr>
              <a:t>Varsity Meets: Mar 16 - Arapahoe Duals, Mar 23 Broomfield and Mar 21-24 Chandler AZ.</a:t>
            </a:r>
            <a:endParaRPr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Parents Help?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We need your support!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B45F06"/>
                </a:solidFill>
              </a:rPr>
              <a:t>S</a:t>
            </a:r>
            <a:r>
              <a:rPr lang="en" b="1" dirty="0" err="1">
                <a:solidFill>
                  <a:srgbClr val="B45F06"/>
                </a:solidFill>
              </a:rPr>
              <a:t>upport</a:t>
            </a:r>
            <a:r>
              <a:rPr lang="en" b="1" dirty="0">
                <a:solidFill>
                  <a:srgbClr val="B45F06"/>
                </a:solidFill>
              </a:rPr>
              <a:t> Jags Track and Field at Meets Wear your Jag </a:t>
            </a:r>
            <a:r>
              <a:rPr lang="en" b="1" dirty="0" err="1">
                <a:solidFill>
                  <a:srgbClr val="B45F06"/>
                </a:solidFill>
              </a:rPr>
              <a:t>SpiritWear</a:t>
            </a:r>
            <a:r>
              <a:rPr lang="en" b="1" dirty="0">
                <a:solidFill>
                  <a:srgbClr val="B45F06"/>
                </a:solidFill>
              </a:rPr>
              <a:t> apparel!</a:t>
            </a:r>
            <a:endParaRPr b="1" dirty="0">
              <a:solidFill>
                <a:srgbClr val="B45F0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Photos - Upload to Shutterfly – Lead Volunteer?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B050"/>
                </a:solidFill>
              </a:rPr>
              <a:t>Rides to Meets and Practices</a:t>
            </a:r>
            <a:endParaRPr b="1" dirty="0">
              <a:solidFill>
                <a:srgbClr val="00B05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Banquet May TBD and</a:t>
            </a:r>
            <a:r>
              <a:rPr lang="en" b="1" dirty="0">
                <a:solidFill>
                  <a:srgbClr val="B45F06"/>
                </a:solidFill>
              </a:rPr>
              <a:t> </a:t>
            </a:r>
            <a:r>
              <a:rPr lang="en" b="1" dirty="0">
                <a:solidFill>
                  <a:srgbClr val="351C75"/>
                </a:solidFill>
              </a:rPr>
              <a:t>TEAM</a:t>
            </a:r>
            <a:r>
              <a:rPr lang="en" b="1" dirty="0">
                <a:solidFill>
                  <a:srgbClr val="B45F06"/>
                </a:solidFill>
              </a:rPr>
              <a:t> </a:t>
            </a:r>
            <a:r>
              <a:rPr lang="en" b="1" dirty="0">
                <a:solidFill>
                  <a:srgbClr val="351C75"/>
                </a:solidFill>
              </a:rPr>
              <a:t>FEASTS</a:t>
            </a:r>
            <a:r>
              <a:rPr lang="en" b="1" dirty="0">
                <a:solidFill>
                  <a:srgbClr val="B45F06"/>
                </a:solidFill>
              </a:rPr>
              <a:t> </a:t>
            </a:r>
            <a:r>
              <a:rPr lang="en" b="1" dirty="0">
                <a:solidFill>
                  <a:srgbClr val="000000"/>
                </a:solidFill>
              </a:rPr>
              <a:t>Help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Track Mom and Dad ?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Track and Field Budget</a:t>
            </a: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B050"/>
                </a:solidFill>
              </a:rPr>
              <a:t>Costs to run the program this season:</a:t>
            </a:r>
            <a:endParaRPr b="1" dirty="0">
              <a:solidFill>
                <a:srgbClr val="00B050"/>
              </a:solidFill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sz="1200" b="1" dirty="0">
                <a:solidFill>
                  <a:srgbClr val="000000"/>
                </a:solidFill>
              </a:rPr>
              <a:t>Additional  Assistant Coach - $2,500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1200" b="1" dirty="0">
                <a:solidFill>
                  <a:srgbClr val="000000"/>
                </a:solidFill>
              </a:rPr>
              <a:t>Uniforms/Team T Shirts $3,000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Equipment -  (Hurdles, Implements, Starting blocks, etc. ) $3,000-$6,000</a:t>
            </a:r>
            <a:endParaRPr sz="12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Entry Fees - $3500  Awards/Banquet/Senior Gifts - $3,000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125 athletes out for the team - $100 Athlete Registration</a:t>
            </a:r>
            <a:endParaRPr sz="12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Total Revenue = $12,500 - Estimated Expenses = $15,000-$18,000 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</a:rPr>
              <a:t>Each Family Donate – $50.00 = 5-6K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025" name="Picture 1" descr="https://mail.google.com/mail/u/0/images/cleardot.gif">
            <a:extLst>
              <a:ext uri="{FF2B5EF4-FFF2-40B4-BE49-F238E27FC236}">
                <a16:creationId xmlns:a16="http://schemas.microsoft.com/office/drawing/2014/main" id="{A6D4293B-E836-7C44-9119-804162B7C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33663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1FD8-3423-1248-8369-0BAA11DFA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5AD20-0D6F-9643-8C08-DBE614CEA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Go Jags Track and Field 2024!!!</a:t>
            </a:r>
          </a:p>
          <a:p>
            <a:r>
              <a:rPr lang="en-US" sz="2400" dirty="0">
                <a:solidFill>
                  <a:srgbClr val="FFC000"/>
                </a:solidFill>
              </a:rPr>
              <a:t>Meet Coaches</a:t>
            </a:r>
          </a:p>
          <a:p>
            <a:r>
              <a:rPr lang="en-US" sz="2400" dirty="0">
                <a:solidFill>
                  <a:srgbClr val="FFC000"/>
                </a:solidFill>
              </a:rPr>
              <a:t>Parent Help Discussion</a:t>
            </a:r>
          </a:p>
        </p:txBody>
      </p:sp>
    </p:spTree>
    <p:extLst>
      <p:ext uri="{BB962C8B-B14F-4D97-AF65-F5344CB8AC3E}">
        <p14:creationId xmlns:p14="http://schemas.microsoft.com/office/powerpoint/2010/main" val="36162500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574</Words>
  <Application>Microsoft Macintosh PowerPoint</Application>
  <PresentationFormat>On-screen Show (16:9)</PresentationFormat>
  <Paragraphs>56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Rock Canyon High School Track and Field</vt:lpstr>
      <vt:lpstr>2024 Coaching Staff</vt:lpstr>
      <vt:lpstr>Jags T/F Team Website and Standards</vt:lpstr>
      <vt:lpstr>2024 Season Information</vt:lpstr>
      <vt:lpstr>2024 Practice and Meet Schedules</vt:lpstr>
      <vt:lpstr>How Can Parents Help?</vt:lpstr>
      <vt:lpstr>Track and Field Budget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 Canyon High School Track and Field</dc:title>
  <cp:lastModifiedBy>Daniel  Davies</cp:lastModifiedBy>
  <cp:revision>17</cp:revision>
  <cp:lastPrinted>2021-05-03T00:21:51Z</cp:lastPrinted>
  <dcterms:modified xsi:type="dcterms:W3CDTF">2024-02-27T20:26:44Z</dcterms:modified>
</cp:coreProperties>
</file>