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7"/>
    <p:restoredTop sz="92835"/>
  </p:normalViewPr>
  <p:slideViewPr>
    <p:cSldViewPr snapToGrid="0">
      <p:cViewPr varScale="1">
        <p:scale>
          <a:sx n="140" d="100"/>
          <a:sy n="140" d="100"/>
        </p:scale>
        <p:origin x="112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2c28c2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2c28c2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2c28c22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2c28c22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2c28c22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12c28c22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12c28c22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12c28c22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12c28c223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12c28c223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jtrekkers@gmail.com" TargetMode="External"/><Relationship Id="rId3" Type="http://schemas.openxmlformats.org/officeDocument/2006/relationships/hyperlink" Target="mailto:dodavies@dcsdk12.org" TargetMode="External"/><Relationship Id="rId7" Type="http://schemas.openxmlformats.org/officeDocument/2006/relationships/hyperlink" Target="mailto:Chantel.urban@dcsdk12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Chazz.burney@dcsdK12.org" TargetMode="External"/><Relationship Id="rId5" Type="http://schemas.openxmlformats.org/officeDocument/2006/relationships/hyperlink" Target="mailto:julie.burns@dcsdk12.org" TargetMode="External"/><Relationship Id="rId10" Type="http://schemas.openxmlformats.org/officeDocument/2006/relationships/hyperlink" Target="mailto:Payton.Holloway@dcsdk12.org" TargetMode="External"/><Relationship Id="rId4" Type="http://schemas.openxmlformats.org/officeDocument/2006/relationships/hyperlink" Target="mailto:kevin.meyer@dcsdk12.org" TargetMode="External"/><Relationship Id="rId9" Type="http://schemas.openxmlformats.org/officeDocument/2006/relationships/hyperlink" Target="mailto:Daniel.Grant@dcsdk12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anyontrackandfield.weebl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fapparelshop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E69138"/>
                </a:solidFill>
              </a:rPr>
              <a:t>Rock Canyon High School Track and Field</a:t>
            </a:r>
            <a:endParaRPr b="1" dirty="0">
              <a:solidFill>
                <a:srgbClr val="E69138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Jags Parent/Athlete Night 2023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>
                    <a:lumMod val="75000"/>
                  </a:schemeClr>
                </a:solidFill>
              </a:rPr>
              <a:t>Jags Coaching Staff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6389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</a:rPr>
              <a:t>Head Coach</a:t>
            </a:r>
            <a:r>
              <a:rPr lang="en" sz="1200" dirty="0"/>
              <a:t> – </a:t>
            </a:r>
            <a:r>
              <a:rPr lang="en" sz="1200" b="1" dirty="0">
                <a:solidFill>
                  <a:schemeClr val="tx1"/>
                </a:solidFill>
              </a:rPr>
              <a:t>Dan Davies  </a:t>
            </a:r>
            <a:r>
              <a:rPr lang="en" sz="1200" u="sng" dirty="0">
                <a:solidFill>
                  <a:schemeClr val="hlink"/>
                </a:solidFill>
                <a:hlinkClick r:id="rId3"/>
              </a:rPr>
              <a:t>dan.davies@dcsdk12.org</a:t>
            </a:r>
            <a:r>
              <a:rPr lang="en" sz="1200" dirty="0"/>
              <a:t> or </a:t>
            </a:r>
            <a:r>
              <a:rPr lang="en" sz="1400" b="1" dirty="0"/>
              <a:t>720-308-4123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</a:rPr>
              <a:t>Assistant Coaches: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Kevin Meyer</a:t>
            </a:r>
            <a:r>
              <a:rPr lang="en" sz="1200" dirty="0"/>
              <a:t>		(Sprints and Relays) </a:t>
            </a:r>
            <a:r>
              <a:rPr lang="en" sz="1200" dirty="0">
                <a:hlinkClick r:id="rId4"/>
              </a:rPr>
              <a:t>kevin.meyer@dcsdk12.org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Julie Burns</a:t>
            </a:r>
            <a:r>
              <a:rPr lang="en" sz="1200" b="1" dirty="0"/>
              <a:t>		</a:t>
            </a:r>
            <a:r>
              <a:rPr lang="en" sz="1200" dirty="0"/>
              <a:t>(Hurdles)</a:t>
            </a:r>
            <a:r>
              <a:rPr lang="en" sz="1200" b="1" dirty="0"/>
              <a:t>  </a:t>
            </a:r>
            <a:r>
              <a:rPr lang="en" sz="1200" u="sng" dirty="0">
                <a:solidFill>
                  <a:schemeClr val="hlink"/>
                </a:solidFill>
                <a:hlinkClick r:id="rId5"/>
              </a:rPr>
              <a:t>julie.burns@dcsdk12.org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Chazz Burney</a:t>
            </a:r>
            <a:r>
              <a:rPr lang="en" sz="1200" dirty="0">
                <a:solidFill>
                  <a:srgbClr val="000000"/>
                </a:solidFill>
              </a:rPr>
              <a:t>	</a:t>
            </a:r>
            <a:r>
              <a:rPr lang="en" sz="1200" dirty="0"/>
              <a:t>(Long and Triple Jump) </a:t>
            </a:r>
            <a:r>
              <a:rPr lang="en" sz="1200" dirty="0">
                <a:hlinkClick r:id="rId6"/>
              </a:rPr>
              <a:t>Chazz.burney@dcsdK12.org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Chantel Urban</a:t>
            </a:r>
            <a:r>
              <a:rPr lang="en" sz="1200" dirty="0">
                <a:solidFill>
                  <a:srgbClr val="000000"/>
                </a:solidFill>
              </a:rPr>
              <a:t>	</a:t>
            </a:r>
            <a:r>
              <a:rPr lang="en" sz="1200" dirty="0"/>
              <a:t>(Shot Put and Discus) </a:t>
            </a:r>
            <a:r>
              <a:rPr lang="en" sz="1200" dirty="0">
                <a:hlinkClick r:id="rId7"/>
              </a:rPr>
              <a:t>Chantel.urban@dcsdk12.org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Matt Burns</a:t>
            </a:r>
            <a:r>
              <a:rPr lang="en" sz="1200" dirty="0"/>
              <a:t>		(High Jump) </a:t>
            </a:r>
            <a:r>
              <a:rPr lang="en" sz="1200" dirty="0">
                <a:hlinkClick r:id="rId8"/>
              </a:rPr>
              <a:t>mjtrekkers@gmail.com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Daniel Grant</a:t>
            </a:r>
            <a:r>
              <a:rPr lang="en" sz="1200" b="1" dirty="0"/>
              <a:t>	</a:t>
            </a:r>
            <a:r>
              <a:rPr lang="en" sz="1200" dirty="0"/>
              <a:t>	(Distance)	</a:t>
            </a:r>
            <a:r>
              <a:rPr lang="en" sz="1200" dirty="0">
                <a:hlinkClick r:id="rId9"/>
              </a:rPr>
              <a:t>Daniel.Grant@dcsdk12.org</a:t>
            </a:r>
            <a:endParaRPr lang="en"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tx1"/>
                </a:solidFill>
              </a:rPr>
              <a:t>Payton Holloway               </a:t>
            </a:r>
            <a:r>
              <a:rPr lang="en" sz="1200" dirty="0"/>
              <a:t>(Jumps, Sprints, Relays)	</a:t>
            </a:r>
            <a:r>
              <a:rPr lang="en" sz="1200" dirty="0">
                <a:hlinkClick r:id="rId10"/>
              </a:rPr>
              <a:t>Payton.</a:t>
            </a:r>
            <a:r>
              <a:rPr lang="en-US" sz="1200" dirty="0">
                <a:hlinkClick r:id="rId10"/>
              </a:rPr>
              <a:t>H</a:t>
            </a:r>
            <a:r>
              <a:rPr lang="en" sz="1200" dirty="0">
                <a:hlinkClick r:id="rId10"/>
              </a:rPr>
              <a:t>olloway@dcsdk12.org</a:t>
            </a:r>
            <a:endParaRPr lang="en"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en"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	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03625" y="311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>
                    <a:lumMod val="75000"/>
                  </a:schemeClr>
                </a:solidFill>
              </a:rPr>
              <a:t>Team Website and Policies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Website:</a:t>
            </a:r>
            <a:r>
              <a:rPr lang="en" b="1" dirty="0">
                <a:solidFill>
                  <a:srgbClr val="BF9000"/>
                </a:solidFill>
              </a:rPr>
              <a:t> </a:t>
            </a:r>
            <a:r>
              <a:rPr lang="en" b="1" u="sng" dirty="0">
                <a:solidFill>
                  <a:srgbClr val="BF9000"/>
                </a:solidFill>
                <a:hlinkClick r:id="rId3"/>
              </a:rPr>
              <a:t>http://canyontrackandfield.weebly.com/</a:t>
            </a:r>
            <a:endParaRPr b="1" dirty="0">
              <a:solidFill>
                <a:srgbClr val="BF9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Team Expectations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Weekly Schedule Updated Every Sunday Night and 2-3 Days before each meet.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Communication Process –</a:t>
            </a:r>
            <a:r>
              <a:rPr lang="en" sz="1400" dirty="0">
                <a:solidFill>
                  <a:srgbClr val="FF0000"/>
                </a:solidFill>
              </a:rPr>
              <a:t>Athletes need to con</a:t>
            </a:r>
            <a:r>
              <a:rPr lang="en-US" sz="1400" dirty="0">
                <a:solidFill>
                  <a:srgbClr val="FF0000"/>
                </a:solidFill>
              </a:rPr>
              <a:t>ta</a:t>
            </a:r>
            <a:r>
              <a:rPr lang="en" sz="1400" dirty="0" err="1">
                <a:solidFill>
                  <a:srgbClr val="FF0000"/>
                </a:solidFill>
              </a:rPr>
              <a:t>ct</a:t>
            </a:r>
            <a:r>
              <a:rPr lang="en" sz="1400" dirty="0">
                <a:solidFill>
                  <a:srgbClr val="FF0000"/>
                </a:solidFill>
              </a:rPr>
              <a:t> coaches if they plan to miss practice/meet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Schedules for Practices/Meets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Lettering Standards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Coaches Blogs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B971-D3CD-9341-96E5-221BC178C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2023 Season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648C3-625C-8E4A-916B-2ABC7EBB8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Track is a No Cut Sport -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Am I on Varsity or JV?</a:t>
            </a:r>
          </a:p>
          <a:p>
            <a:r>
              <a:rPr lang="en-US" b="1" dirty="0"/>
              <a:t>Coaches will match athletes to their best event and how athlete can best help the TEAM.</a:t>
            </a:r>
          </a:p>
          <a:p>
            <a:r>
              <a:rPr lang="en-US" b="1" dirty="0"/>
              <a:t>Coaches make final decision on events </a:t>
            </a:r>
          </a:p>
          <a:p>
            <a:r>
              <a:rPr lang="en-US" b="1" dirty="0">
                <a:solidFill>
                  <a:srgbClr val="FF0000"/>
                </a:solidFill>
              </a:rPr>
              <a:t>No Buses – Athletes will need to provide transportation to/from meets</a:t>
            </a:r>
          </a:p>
          <a:p>
            <a:r>
              <a:rPr lang="en-US" b="1" dirty="0"/>
              <a:t>Varsity Meets: Athletes arrive at least 90 min before event and remain until excused by coaching staff </a:t>
            </a:r>
            <a:r>
              <a:rPr lang="en-US" sz="1400" b="1" dirty="0">
                <a:solidFill>
                  <a:srgbClr val="C00000"/>
                </a:solidFill>
              </a:rPr>
              <a:t>(League Champs/2 other Meets remain until end) </a:t>
            </a:r>
          </a:p>
          <a:p>
            <a:r>
              <a:rPr lang="en-US" b="1" dirty="0"/>
              <a:t>JV Meets: Arrive at least 60 min before start of meet and remain until end of meet</a:t>
            </a:r>
          </a:p>
        </p:txBody>
      </p:sp>
    </p:spTree>
    <p:extLst>
      <p:ext uri="{BB962C8B-B14F-4D97-AF65-F5344CB8AC3E}">
        <p14:creationId xmlns:p14="http://schemas.microsoft.com/office/powerpoint/2010/main" val="98522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>
                    <a:lumMod val="75000"/>
                  </a:schemeClr>
                </a:solidFill>
              </a:rPr>
              <a:t>Practice and Meet Schedules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00000"/>
                </a:solidFill>
              </a:rPr>
              <a:t>Official Season: Feb 27– May 18-20 (State Championships)</a:t>
            </a:r>
            <a:endParaRPr sz="16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00000"/>
                </a:solidFill>
              </a:rPr>
              <a:t>JV Athletes last meet May 2. </a:t>
            </a:r>
            <a:r>
              <a:rPr lang="en" sz="1400" b="1" dirty="0">
                <a:solidFill>
                  <a:srgbClr val="C00000"/>
                </a:solidFill>
              </a:rPr>
              <a:t>(Possibly May 12 if they make time/mark)</a:t>
            </a:r>
            <a:endParaRPr sz="1400" b="1" dirty="0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00000"/>
                </a:solidFill>
              </a:rPr>
              <a:t>Practice 3:15pm to approximately 5:30pm</a:t>
            </a:r>
            <a:r>
              <a:rPr lang="en" sz="1600" b="1" dirty="0"/>
              <a:t> </a:t>
            </a:r>
            <a:r>
              <a:rPr lang="en" sz="1600" b="1" dirty="0">
                <a:solidFill>
                  <a:srgbClr val="7030A0"/>
                </a:solidFill>
              </a:rPr>
              <a:t>(6:00pm M/W weights)</a:t>
            </a:r>
            <a:endParaRPr sz="1600" b="1" dirty="0">
              <a:solidFill>
                <a:srgbClr val="7030A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00000"/>
                </a:solidFill>
              </a:rPr>
              <a:t>We will always hold practice! During inclement weather we will practice unless it is unsafe to practice outside due to lightning, etc. </a:t>
            </a:r>
            <a:r>
              <a:rPr lang="en-US" sz="1600" b="1" dirty="0">
                <a:solidFill>
                  <a:srgbClr val="000000"/>
                </a:solidFill>
              </a:rPr>
              <a:t>Dress warmly as the weather can quickly change.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</a:rPr>
              <a:t>Spring Break Practices: Wed-Fri @3:15pm – Meets: Mar 11 League Relays and Mar 18 Arapahoe Duals</a:t>
            </a:r>
            <a:endParaRPr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>
                    <a:lumMod val="75000"/>
                  </a:schemeClr>
                </a:solidFill>
              </a:rPr>
              <a:t>How Can Parents Help?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We need your support!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B45F06"/>
                </a:solidFill>
              </a:rPr>
              <a:t>Be part of Jags Track and Field at Meets/Wear your Jag apparel!!</a:t>
            </a:r>
            <a:endParaRPr b="1" dirty="0">
              <a:solidFill>
                <a:srgbClr val="B45F0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Photos - Upload to Shutterfly - Volunteer?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B050"/>
                </a:solidFill>
              </a:rPr>
              <a:t>Rides to Meets and Practices</a:t>
            </a:r>
            <a:endParaRPr b="1" dirty="0">
              <a:solidFill>
                <a:srgbClr val="00B05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Banquet – May TBD and</a:t>
            </a:r>
            <a:r>
              <a:rPr lang="en" b="1" dirty="0">
                <a:solidFill>
                  <a:srgbClr val="B45F06"/>
                </a:solidFill>
              </a:rPr>
              <a:t> </a:t>
            </a:r>
            <a:r>
              <a:rPr lang="en" b="1" dirty="0">
                <a:solidFill>
                  <a:srgbClr val="351C75"/>
                </a:solidFill>
              </a:rPr>
              <a:t>TEAM</a:t>
            </a:r>
            <a:r>
              <a:rPr lang="en" b="1" dirty="0">
                <a:solidFill>
                  <a:srgbClr val="B45F06"/>
                </a:solidFill>
              </a:rPr>
              <a:t> </a:t>
            </a:r>
            <a:r>
              <a:rPr lang="en" b="1" dirty="0">
                <a:solidFill>
                  <a:srgbClr val="351C75"/>
                </a:solidFill>
              </a:rPr>
              <a:t>FEASTS</a:t>
            </a:r>
            <a:r>
              <a:rPr lang="en" b="1" dirty="0">
                <a:solidFill>
                  <a:srgbClr val="B45F06"/>
                </a:solidFill>
              </a:rPr>
              <a:t> </a:t>
            </a:r>
            <a:r>
              <a:rPr lang="en" b="1" dirty="0">
                <a:solidFill>
                  <a:srgbClr val="000000"/>
                </a:solidFill>
              </a:rPr>
              <a:t>Help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Track Mom – Jennie Cartwright </a:t>
            </a:r>
            <a:r>
              <a:rPr lang="en" sz="1400" b="1" dirty="0">
                <a:solidFill>
                  <a:schemeClr val="accent1">
                    <a:lumMod val="50000"/>
                  </a:schemeClr>
                </a:solidFill>
              </a:rPr>
              <a:t>(meet with Jennie @ end of meeting if willing to help) </a:t>
            </a:r>
            <a:endParaRPr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>
                    <a:lumMod val="75000"/>
                  </a:schemeClr>
                </a:solidFill>
              </a:rPr>
              <a:t>Track and Field Budget</a:t>
            </a:r>
            <a:endParaRPr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B050"/>
                </a:solidFill>
              </a:rPr>
              <a:t>Costs to run the program this season:</a:t>
            </a:r>
            <a:endParaRPr b="1" dirty="0">
              <a:solidFill>
                <a:srgbClr val="00B050"/>
              </a:solidFill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sz="1200" b="1" dirty="0">
                <a:solidFill>
                  <a:srgbClr val="000000"/>
                </a:solidFill>
              </a:rPr>
              <a:t>Additional  Assistant Coaches - $5,000 (DCSD pays 6 positions ) RCHS - Staff of 8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1200" b="1" dirty="0">
                <a:solidFill>
                  <a:srgbClr val="000000"/>
                </a:solidFill>
              </a:rPr>
              <a:t>Uniforms: $2,000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Equipment -  (sprint training, throwing Implements, starting blocks, crossbars, etc. ) $3,000-4,000</a:t>
            </a:r>
            <a:endParaRPr sz="12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Entry Fees - $3000  Awards Night Catering/Senior Gifts - $3,000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0000"/>
                </a:solidFill>
              </a:rPr>
              <a:t>130 athletes on team - $100 Athlete Registration. Total Revenue = $13,000 - Estimated Expenses = $16,000 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</a:rPr>
              <a:t>Each Family Donate – 50.00 = approx. 6K - 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Donate through RCHS Track </a:t>
            </a:r>
            <a:r>
              <a:rPr lang="en-US" sz="1400" b="1" dirty="0" err="1">
                <a:solidFill>
                  <a:schemeClr val="accent4">
                    <a:lumMod val="75000"/>
                  </a:schemeClr>
                </a:solidFill>
              </a:rPr>
              <a:t>myschoolbucks</a:t>
            </a:r>
            <a:endParaRPr sz="1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025" name="Picture 1" descr="https://mail.google.com/mail/u/0/images/cleardot.gif">
            <a:extLst>
              <a:ext uri="{FF2B5EF4-FFF2-40B4-BE49-F238E27FC236}">
                <a16:creationId xmlns:a16="http://schemas.microsoft.com/office/drawing/2014/main" id="{A6D4293B-E836-7C44-9119-804162B7C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33663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1FD8-3423-1248-8369-0BAA11DFA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Reminders - Wrap-Up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5AD20-0D6F-9643-8C08-DBE614CEA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Uniforms – Athletes are issued RC Singlets/they will need to buy “solid black shorts” and warm-ups. </a:t>
            </a:r>
          </a:p>
          <a:p>
            <a:r>
              <a:rPr lang="en-US" dirty="0">
                <a:solidFill>
                  <a:schemeClr val="tx1"/>
                </a:solidFill>
              </a:rPr>
              <a:t>Can purchase through Rock Canyon </a:t>
            </a:r>
            <a:r>
              <a:rPr lang="en-US" dirty="0" err="1">
                <a:solidFill>
                  <a:schemeClr val="tx1"/>
                </a:solidFill>
              </a:rPr>
              <a:t>SpiritWear</a:t>
            </a:r>
            <a:r>
              <a:rPr lang="en-US" dirty="0">
                <a:solidFill>
                  <a:schemeClr val="tx1"/>
                </a:solidFill>
              </a:rPr>
              <a:t> site: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https://rfapparelshop.com/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         Track Wm-ups on sale 10.00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Questions?</a:t>
            </a:r>
          </a:p>
          <a:p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Go Jags Track and Field!!!</a:t>
            </a:r>
          </a:p>
          <a:p>
            <a:pPr marL="11430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500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614</Words>
  <Application>Microsoft Macintosh PowerPoint</Application>
  <PresentationFormat>On-screen Show (16:9)</PresentationFormat>
  <Paragraphs>59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Rock Canyon High School Track and Field</vt:lpstr>
      <vt:lpstr>Jags Coaching Staff</vt:lpstr>
      <vt:lpstr>Team Website and Policies</vt:lpstr>
      <vt:lpstr>2023 Season Information</vt:lpstr>
      <vt:lpstr>Practice and Meet Schedules</vt:lpstr>
      <vt:lpstr>How Can Parents Help?</vt:lpstr>
      <vt:lpstr>Track and Field Budget</vt:lpstr>
      <vt:lpstr>Reminders - 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 Canyon High School Track and Field</dc:title>
  <cp:lastModifiedBy>Daniel  Davies</cp:lastModifiedBy>
  <cp:revision>21</cp:revision>
  <cp:lastPrinted>2021-05-03T00:21:51Z</cp:lastPrinted>
  <dcterms:modified xsi:type="dcterms:W3CDTF">2023-03-03T19:26:42Z</dcterms:modified>
</cp:coreProperties>
</file>